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  <p:sldMasterId id="2147483668" r:id="rId2"/>
    <p:sldMasterId id="2147483757" r:id="rId3"/>
    <p:sldMasterId id="2147483769" r:id="rId4"/>
    <p:sldMasterId id="2147483781" r:id="rId5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27" autoAdjust="0"/>
    <p:restoredTop sz="94660"/>
  </p:normalViewPr>
  <p:slideViewPr>
    <p:cSldViewPr>
      <p:cViewPr>
        <p:scale>
          <a:sx n="100" d="100"/>
          <a:sy n="100" d="100"/>
        </p:scale>
        <p:origin x="-49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fld id="{3524A6B8-4432-4441-86D4-4CDEFB1463F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47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09FA99-0E3B-40D4-B9FD-D84FCD4EBF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46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E30658-3DBC-4245-9811-9FDB31A7F2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1439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charset="0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FF0166-5E77-44C9-9263-77B9A80DE9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23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B13160-C52A-430B-96DF-DD5C69FAA6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7266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378F6A-7807-4D79-8145-317D87C963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9319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63F674-4513-467D-9F5A-77F1F45240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963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83AA2A-4929-4C97-A84F-E527059488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1445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1E0FF0-F57A-4C80-9221-9AF1922092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331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8CAD95-A5EE-44DF-9EBB-9A3F260E4F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0501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FA5051-263F-464F-9399-37E45D2278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723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971F43-311B-474C-A8A6-24F0DC8ADD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3727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EFE80-5E66-460E-A095-52D4C2CC61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8341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E2102A-9AF6-4371-A411-7E9C76A561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5275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878817-BD62-4BD9-9686-C13CDFF709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9228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3A908-4404-40A7-84D6-69FBD7D313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599B-E3F9-4074-8902-156681EDAA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D7539-1302-40EB-8721-55A890BE1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1C933-B73F-4079-8357-9F58BCC671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8311E-559F-426B-B415-2D34BAB3D6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C89E5-EE1C-46F8-909A-62717AD1B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FB025-046B-4DF0-8D7A-7FABE0DFD4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0390CB-4680-403A-B22E-7016618474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1545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B4E04-3528-4E68-A514-C0424F1799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A1EDAA6-5553-42E4-BB24-49D2DED388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AAE67-5489-48C7-886F-7982BA37C5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47B5F-91CA-42DE-B445-C92CAC0533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F0166-5E77-44C9-9263-77B9A80DE9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3160-C52A-430B-96DF-DD5C69FAA6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F6A-7807-4D79-8145-317D87C96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F674-4513-467D-9F5A-77F1F45240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3AA2A-4929-4C97-A84F-E527059488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E0FF0-F57A-4C80-9221-9AF192209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745607-7A3E-4DB6-BEA4-0EE99435B2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097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AD95-A5EE-44DF-9EBB-9A3F260E4F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A5051-263F-464F-9399-37E45D2278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EFE80-5E66-460E-A095-52D4C2CC61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2102A-9AF6-4371-A411-7E9C76A56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78817-BD62-4BD9-9686-C13CDFF709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F0166-5E77-44C9-9263-77B9A80DE9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13160-C52A-430B-96DF-DD5C69FAA6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8F6A-7807-4D79-8145-317D87C963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3F674-4513-467D-9F5A-77F1F45240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3AA2A-4929-4C97-A84F-E527059488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A6336E-E045-4C6D-88E8-A8E0D68DDC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2446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E0FF0-F57A-4C80-9221-9AF192209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AD95-A5EE-44DF-9EBB-9A3F260E4F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A5051-263F-464F-9399-37E45D2278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EFE80-5E66-460E-A095-52D4C2CC613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2102A-9AF6-4371-A411-7E9C76A56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78817-BD62-4BD9-9686-C13CDFF709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915D86-C266-4D13-896A-5A8DCEC2DB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84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0E746C-853F-4923-93F1-0FAE7FFF81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532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2AB4B1-26C6-4351-BED1-4B09FCE038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106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F14898-DF67-49A6-88F7-E938D8007F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504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A9BB004-9450-4A25-BEFA-D49DBC8511A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charset="0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charset="0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charset="0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charset="0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96A6103-4134-49C4-812B-137062C1AB10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8F7223-579C-4C7C-AF11-54336C0223D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A9BB004-9450-4A25-BEFA-D49DBC8511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A9BB004-9450-4A25-BEFA-D49DBC851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905000"/>
            <a:ext cx="7772400" cy="1470025"/>
          </a:xfr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Mi Verano en Espa</a:t>
            </a:r>
            <a:r>
              <a:rPr lang="en-US" smtClean="0">
                <a:cs typeface="Arial" pitchFamily="34" charset="0"/>
              </a:rPr>
              <a:t>ñ</a:t>
            </a:r>
            <a:r>
              <a:rPr lang="en-US" smtClean="0"/>
              <a:t>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Tiffany Brouwers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3843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cs typeface="Tahoma" pitchFamily="34" charset="0"/>
              </a:rPr>
              <a:t>¡</a:t>
            </a:r>
            <a:r>
              <a:rPr lang="en-US" sz="4000" dirty="0" err="1" smtClean="0"/>
              <a:t>Hola</a:t>
            </a:r>
            <a:r>
              <a:rPr lang="en-US" sz="4000" dirty="0" smtClean="0"/>
              <a:t> Sarah!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229600" cy="5181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000" smtClean="0"/>
              <a:t>Yo estoy en Espana para mis vacaciones</a:t>
            </a:r>
            <a:r>
              <a:rPr lang="en-US" smtClean="0"/>
              <a:t> </a:t>
            </a:r>
            <a:r>
              <a:rPr lang="en-US" sz="2000" smtClean="0"/>
              <a:t>. Mi balneario es bonito. Es el Sunrise Hotel Taro Beach. El sol brilla mucho aqu</a:t>
            </a:r>
            <a:r>
              <a:rPr lang="en-US" sz="2000" smtClean="0">
                <a:cs typeface="Tahoma" pitchFamily="34" charset="0"/>
              </a:rPr>
              <a:t>í.</a:t>
            </a:r>
            <a:r>
              <a:rPr lang="en-US" sz="2000" smtClean="0"/>
              <a:t> </a:t>
            </a:r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r>
              <a:rPr lang="en-US" sz="2000" smtClean="0"/>
              <a:t>El balneario tiene una piscina muy grande. Yo nad</a:t>
            </a:r>
            <a:r>
              <a:rPr lang="en-US" sz="2000" smtClean="0">
                <a:cs typeface="Tahoma" pitchFamily="34" charset="0"/>
              </a:rPr>
              <a:t>é en la piscina hoy. Un abrazo!</a:t>
            </a:r>
          </a:p>
          <a:p>
            <a:pPr eaLnBrk="1" hangingPunct="1">
              <a:buFontTx/>
              <a:buNone/>
            </a:pPr>
            <a:r>
              <a:rPr lang="en-US" sz="2000" smtClean="0">
                <a:cs typeface="Tahoma" pitchFamily="34" charset="0"/>
              </a:rPr>
              <a:t>		Tiffany </a:t>
            </a:r>
          </a:p>
        </p:txBody>
      </p:sp>
      <p:pic>
        <p:nvPicPr>
          <p:cNvPr id="9219" name="Picture 5" descr="Sunrise Hotel Taro Beach - More phot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286000"/>
            <a:ext cx="4038600" cy="303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6" descr="MC900440405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4384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4000" dirty="0" err="1" smtClean="0">
                <a:solidFill>
                  <a:schemeClr val="tx1"/>
                </a:solidFill>
              </a:rPr>
              <a:t>Querido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sz="4000" dirty="0" smtClean="0">
                <a:solidFill>
                  <a:schemeClr val="tx1"/>
                </a:solidFill>
              </a:rPr>
              <a:t>Enrique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2296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000" dirty="0" smtClean="0"/>
              <a:t>Hoy </a:t>
            </a:r>
            <a:r>
              <a:rPr lang="en-US" sz="2000" dirty="0" err="1" smtClean="0"/>
              <a:t>hace</a:t>
            </a:r>
            <a:r>
              <a:rPr lang="en-US" sz="2000" dirty="0" smtClean="0"/>
              <a:t> </a:t>
            </a:r>
            <a:r>
              <a:rPr lang="en-US" sz="2000" dirty="0" err="1" smtClean="0"/>
              <a:t>buen</a:t>
            </a:r>
            <a:r>
              <a:rPr lang="en-US" sz="2000" dirty="0" smtClean="0"/>
              <a:t> </a:t>
            </a:r>
            <a:r>
              <a:rPr lang="en-US" sz="2000" dirty="0" err="1" smtClean="0"/>
              <a:t>tiempo</a:t>
            </a:r>
            <a:r>
              <a:rPr lang="en-US" sz="2000" dirty="0" smtClean="0"/>
              <a:t> </a:t>
            </a:r>
            <a:r>
              <a:rPr lang="en-US" sz="2000" dirty="0" err="1" smtClean="0"/>
              <a:t>como</a:t>
            </a:r>
            <a:r>
              <a:rPr lang="en-US" sz="2000" dirty="0" smtClean="0"/>
              <a:t> </a:t>
            </a:r>
            <a:r>
              <a:rPr lang="en-US" sz="2000" dirty="0" err="1" smtClean="0"/>
              <a:t>ayer</a:t>
            </a:r>
            <a:r>
              <a:rPr lang="en-US" sz="2000" dirty="0" smtClean="0"/>
              <a:t>. </a:t>
            </a:r>
            <a:r>
              <a:rPr lang="en-US" sz="2000" dirty="0" err="1" smtClean="0"/>
              <a:t>Yo</a:t>
            </a:r>
            <a:r>
              <a:rPr lang="en-US" sz="2000" dirty="0" smtClean="0"/>
              <a:t> </a:t>
            </a:r>
            <a:r>
              <a:rPr lang="en-US" sz="2000" dirty="0" err="1" smtClean="0"/>
              <a:t>fu</a:t>
            </a:r>
            <a:r>
              <a:rPr lang="en-US" sz="2000" dirty="0" err="1" smtClean="0">
                <a:cs typeface="Tahoma" pitchFamily="34" charset="0"/>
              </a:rPr>
              <a:t>í</a:t>
            </a:r>
            <a:r>
              <a:rPr lang="en-US" sz="2000" dirty="0" smtClean="0"/>
              <a:t> a la playa. La playa en </a:t>
            </a:r>
            <a:r>
              <a:rPr lang="en-US" sz="2000" dirty="0" err="1" smtClean="0"/>
              <a:t>Espa</a:t>
            </a:r>
            <a:r>
              <a:rPr lang="en-US" sz="2000" dirty="0" err="1" smtClean="0">
                <a:cs typeface="Tahoma" pitchFamily="34" charset="0"/>
              </a:rPr>
              <a:t>ña</a:t>
            </a:r>
            <a:r>
              <a:rPr lang="en-US" sz="2000" dirty="0" smtClean="0">
                <a:cs typeface="Tahoma" pitchFamily="34" charset="0"/>
              </a:rPr>
              <a:t> </a:t>
            </a:r>
            <a:r>
              <a:rPr lang="en-US" sz="2000" dirty="0" err="1" smtClean="0">
                <a:cs typeface="Tahoma" pitchFamily="34" charset="0"/>
              </a:rPr>
              <a:t>es</a:t>
            </a:r>
            <a:r>
              <a:rPr lang="en-US" sz="2000" dirty="0" smtClean="0">
                <a:cs typeface="Tahoma" pitchFamily="34" charset="0"/>
              </a:rPr>
              <a:t> </a:t>
            </a:r>
            <a:r>
              <a:rPr lang="en-US" sz="2000" dirty="0" err="1" smtClean="0">
                <a:cs typeface="Tahoma" pitchFamily="34" charset="0"/>
              </a:rPr>
              <a:t>muy</a:t>
            </a:r>
            <a:r>
              <a:rPr lang="en-US" sz="2000" dirty="0" smtClean="0">
                <a:cs typeface="Tahoma" pitchFamily="34" charset="0"/>
              </a:rPr>
              <a:t> </a:t>
            </a:r>
            <a:r>
              <a:rPr lang="en-US" sz="2000" dirty="0" err="1" smtClean="0">
                <a:cs typeface="Tahoma" pitchFamily="34" charset="0"/>
              </a:rPr>
              <a:t>bonita</a:t>
            </a:r>
            <a:r>
              <a:rPr lang="en-US" sz="2000" dirty="0" smtClean="0">
                <a:cs typeface="Tahoma" pitchFamily="34" charset="0"/>
              </a:rPr>
              <a:t>. </a:t>
            </a:r>
            <a:r>
              <a:rPr lang="en-US" sz="2000" dirty="0" err="1" smtClean="0">
                <a:cs typeface="Tahoma" pitchFamily="34" charset="0"/>
              </a:rPr>
              <a:t>Fuí</a:t>
            </a:r>
            <a:r>
              <a:rPr lang="en-US" sz="2000" dirty="0" smtClean="0">
                <a:cs typeface="Tahoma" pitchFamily="34" charset="0"/>
              </a:rPr>
              <a:t> a la playa con mi </a:t>
            </a:r>
            <a:r>
              <a:rPr lang="en-US" sz="2000" dirty="0" err="1" smtClean="0">
                <a:cs typeface="Tahoma" pitchFamily="34" charset="0"/>
              </a:rPr>
              <a:t>familia</a:t>
            </a:r>
            <a:r>
              <a:rPr lang="en-US" sz="2000" dirty="0" smtClean="0">
                <a:cs typeface="Tahoma" pitchFamily="34" charset="0"/>
              </a:rPr>
              <a:t>. </a:t>
            </a:r>
            <a:r>
              <a:rPr lang="en-US" sz="2000" dirty="0" err="1" smtClean="0">
                <a:cs typeface="Tahoma" pitchFamily="34" charset="0"/>
              </a:rPr>
              <a:t>Yo</a:t>
            </a:r>
            <a:r>
              <a:rPr lang="en-US" sz="2000" dirty="0" smtClean="0">
                <a:cs typeface="Tahoma" pitchFamily="34" charset="0"/>
              </a:rPr>
              <a:t> </a:t>
            </a:r>
            <a:r>
              <a:rPr lang="en-US" sz="2000" dirty="0" err="1" smtClean="0">
                <a:cs typeface="Tahoma" pitchFamily="34" charset="0"/>
              </a:rPr>
              <a:t>tomé</a:t>
            </a:r>
            <a:r>
              <a:rPr lang="en-US" sz="2000" dirty="0" smtClean="0">
                <a:cs typeface="Tahoma" pitchFamily="34" charset="0"/>
              </a:rPr>
              <a:t> sol. </a:t>
            </a:r>
            <a:r>
              <a:rPr lang="en-US" sz="2000" dirty="0" err="1" smtClean="0">
                <a:cs typeface="Tahoma" pitchFamily="34" charset="0"/>
              </a:rPr>
              <a:t>Usé</a:t>
            </a:r>
            <a:r>
              <a:rPr lang="en-US" sz="2000" dirty="0" smtClean="0">
                <a:cs typeface="Tahoma" pitchFamily="34" charset="0"/>
              </a:rPr>
              <a:t> </a:t>
            </a:r>
            <a:r>
              <a:rPr lang="en-US" sz="2000" dirty="0" err="1" smtClean="0">
                <a:cs typeface="Tahoma" pitchFamily="34" charset="0"/>
              </a:rPr>
              <a:t>crema</a:t>
            </a:r>
            <a:r>
              <a:rPr lang="en-US" sz="2000" dirty="0" smtClean="0">
                <a:cs typeface="Tahoma" pitchFamily="34" charset="0"/>
              </a:rPr>
              <a:t> </a:t>
            </a:r>
            <a:r>
              <a:rPr lang="en-US" sz="2000" dirty="0" err="1" smtClean="0">
                <a:cs typeface="Tahoma" pitchFamily="34" charset="0"/>
              </a:rPr>
              <a:t>protectora</a:t>
            </a:r>
            <a:r>
              <a:rPr lang="en-US" sz="2000" dirty="0" smtClean="0">
                <a:cs typeface="Tahoma" pitchFamily="34" charset="0"/>
              </a:rPr>
              <a:t> </a:t>
            </a:r>
            <a:r>
              <a:rPr lang="en-US" sz="2000" dirty="0" err="1" smtClean="0">
                <a:cs typeface="Tahoma" pitchFamily="34" charset="0"/>
              </a:rPr>
              <a:t>porque</a:t>
            </a:r>
            <a:r>
              <a:rPr lang="en-US" sz="2000" dirty="0" smtClean="0">
                <a:cs typeface="Tahoma" pitchFamily="34" charset="0"/>
              </a:rPr>
              <a:t> el sol </a:t>
            </a:r>
            <a:r>
              <a:rPr lang="en-US" sz="2000" dirty="0" err="1" smtClean="0">
                <a:cs typeface="Tahoma" pitchFamily="34" charset="0"/>
              </a:rPr>
              <a:t>es</a:t>
            </a:r>
            <a:r>
              <a:rPr lang="en-US" sz="2000" dirty="0" smtClean="0">
                <a:cs typeface="Tahoma" pitchFamily="34" charset="0"/>
              </a:rPr>
              <a:t> </a:t>
            </a:r>
            <a:r>
              <a:rPr lang="en-US" sz="2000" dirty="0" err="1" smtClean="0">
                <a:cs typeface="Tahoma" pitchFamily="34" charset="0"/>
              </a:rPr>
              <a:t>muy</a:t>
            </a:r>
            <a:r>
              <a:rPr lang="en-US" sz="2000" dirty="0" smtClean="0">
                <a:cs typeface="Tahoma" pitchFamily="34" charset="0"/>
              </a:rPr>
              <a:t> </a:t>
            </a:r>
            <a:r>
              <a:rPr lang="en-US" sz="2000" dirty="0" err="1" smtClean="0">
                <a:cs typeface="Tahoma" pitchFamily="34" charset="0"/>
              </a:rPr>
              <a:t>fuerte</a:t>
            </a:r>
            <a:r>
              <a:rPr lang="en-US" sz="2000" dirty="0" smtClean="0">
                <a:cs typeface="Tahoma" pitchFamily="34" charset="0"/>
              </a:rPr>
              <a:t> en </a:t>
            </a:r>
            <a:r>
              <a:rPr lang="en-US" sz="2000" dirty="0" err="1" smtClean="0">
                <a:cs typeface="Tahoma" pitchFamily="34" charset="0"/>
              </a:rPr>
              <a:t>España</a:t>
            </a:r>
            <a:r>
              <a:rPr lang="en-US" sz="2000" dirty="0" smtClean="0">
                <a:cs typeface="Tahoma" pitchFamily="34" charset="0"/>
              </a:rPr>
              <a:t>. </a:t>
            </a:r>
            <a:r>
              <a:rPr lang="en-US" sz="2000" dirty="0" err="1" smtClean="0">
                <a:cs typeface="Tahoma" pitchFamily="34" charset="0"/>
              </a:rPr>
              <a:t>Mi</a:t>
            </a:r>
            <a:r>
              <a:rPr lang="en-US" sz="2000" dirty="0" smtClean="0">
                <a:cs typeface="Tahoma" pitchFamily="34" charset="0"/>
              </a:rPr>
              <a:t> </a:t>
            </a:r>
            <a:r>
              <a:rPr lang="en-US" sz="2000" dirty="0" err="1" smtClean="0">
                <a:cs typeface="Tahoma" pitchFamily="34" charset="0"/>
              </a:rPr>
              <a:t>hermano</a:t>
            </a:r>
            <a:r>
              <a:rPr lang="en-US" sz="2000" dirty="0" smtClean="0">
                <a:cs typeface="Tahoma" pitchFamily="34" charset="0"/>
              </a:rPr>
              <a:t> </a:t>
            </a:r>
            <a:r>
              <a:rPr lang="en-US" sz="2000" dirty="0" err="1" smtClean="0">
                <a:cs typeface="Tahoma" pitchFamily="34" charset="0"/>
              </a:rPr>
              <a:t>nadó</a:t>
            </a:r>
            <a:r>
              <a:rPr lang="en-US" sz="2000" dirty="0" smtClean="0">
                <a:cs typeface="Tahoma" pitchFamily="34" charset="0"/>
              </a:rPr>
              <a:t> en el mar. </a:t>
            </a:r>
            <a:r>
              <a:rPr lang="en-US" sz="2000" dirty="0" err="1" smtClean="0">
                <a:cs typeface="Tahoma" pitchFamily="34" charset="0"/>
              </a:rPr>
              <a:t>Llevamos</a:t>
            </a:r>
            <a:r>
              <a:rPr lang="en-US" sz="2000" dirty="0" smtClean="0">
                <a:cs typeface="Tahoma" pitchFamily="34" charset="0"/>
              </a:rPr>
              <a:t> </a:t>
            </a:r>
            <a:r>
              <a:rPr lang="en-US" sz="2000" dirty="0" err="1" smtClean="0">
                <a:cs typeface="Tahoma" pitchFamily="34" charset="0"/>
              </a:rPr>
              <a:t>bañadores</a:t>
            </a:r>
            <a:r>
              <a:rPr lang="en-US" sz="2000" dirty="0" smtClean="0">
                <a:cs typeface="Tahoma" pitchFamily="34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dirty="0" smtClean="0">
                <a:cs typeface="Tahoma" pitchFamily="34" charset="0"/>
              </a:rPr>
              <a:t>              </a:t>
            </a:r>
            <a:r>
              <a:rPr lang="en-US" sz="2000" dirty="0" err="1" smtClean="0">
                <a:cs typeface="Tahoma" pitchFamily="34" charset="0"/>
              </a:rPr>
              <a:t>Cariñosos</a:t>
            </a:r>
            <a:r>
              <a:rPr lang="en-US" sz="2000" dirty="0" smtClean="0">
                <a:cs typeface="Tahoma" pitchFamily="34" charset="0"/>
              </a:rPr>
              <a:t> </a:t>
            </a:r>
            <a:r>
              <a:rPr lang="en-US" sz="2000" dirty="0" err="1" smtClean="0">
                <a:cs typeface="Tahoma" pitchFamily="34" charset="0"/>
              </a:rPr>
              <a:t>saludos</a:t>
            </a:r>
            <a:r>
              <a:rPr lang="en-US" sz="2000" dirty="0" smtClean="0">
                <a:cs typeface="Tahoma" pitchFamily="34" charset="0"/>
              </a:rPr>
              <a:t>,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dirty="0" smtClean="0">
                <a:cs typeface="Tahoma" pitchFamily="34" charset="0"/>
              </a:rPr>
              <a:t>			Tiffany</a:t>
            </a:r>
          </a:p>
        </p:txBody>
      </p:sp>
      <p:pic>
        <p:nvPicPr>
          <p:cNvPr id="10243" name="Picture 4" descr="MC900351179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29716">
            <a:off x="304800" y="3810000"/>
            <a:ext cx="1779588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9" descr="MC900320552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4038600"/>
            <a:ext cx="1098550" cy="182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10" descr="MP900449095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581400"/>
            <a:ext cx="3829050" cy="306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4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¡</a:t>
            </a:r>
            <a:r>
              <a:rPr lang="en-US" sz="4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Hola</a:t>
            </a:r>
            <a:r>
              <a:rPr lang="en-US" sz="4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Madeline!</a:t>
            </a:r>
          </a:p>
        </p:txBody>
      </p:sp>
      <p:sp>
        <p:nvSpPr>
          <p:cNvPr id="44037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2390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¡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Mi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vaccacion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es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mejor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que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la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tuya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!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Yo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fuí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a la playa con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mis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amigas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Llevé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un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traje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de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baño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Yo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llevé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una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toalla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de playa.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Mis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amigas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y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yo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nadamos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en el mar. Hay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olas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grandes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en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España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Practicamos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el surfing. No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practicamos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el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esquí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aquatico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</a:p>
          <a:p>
            <a:pPr eaLnBrk="1" hangingPunct="1">
              <a:buFontTx/>
              <a:buNone/>
            </a:pP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</a:t>
            </a:r>
            <a:r>
              <a:rPr lang="en-US" sz="20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Afectuosamente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</a:p>
          <a:p>
            <a:pPr eaLnBrk="1" hangingPunct="1">
              <a:buFontTx/>
              <a:buNone/>
            </a:pP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	Tiffany</a:t>
            </a:r>
          </a:p>
        </p:txBody>
      </p:sp>
      <p:pic>
        <p:nvPicPr>
          <p:cNvPr id="11269" name="Picture 5" descr="C:\Users\Valerie\AppData\Local\Microsoft\Windows\Temporary Internet Files\Content.IE5\OLEVX2LM\MP90042305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505198"/>
            <a:ext cx="2966111" cy="195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Users\Valerie\AppData\Local\Microsoft\Windows\Temporary Internet Files\Content.IE5\2MVPHKBN\MC900286594[1]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032874"/>
            <a:ext cx="1139164" cy="130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C:\Users\Valerie\AppData\Local\Microsoft\Windows\Temporary Internet Files\Content.IE5\OLEVX2LM\MC900335128[1].w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062853"/>
            <a:ext cx="1803197" cy="124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382000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¡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Hola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! Hoy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llueve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Hace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mal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tiempo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Fuí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al cine. El film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es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en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íngles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con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subtítulos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en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español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Antes del cine,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fuí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al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museo</a:t>
            </a:r>
            <a:r>
              <a:rPr lang="en-US" sz="2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Miré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el arte de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una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artista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español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Es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muy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bonita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No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</a:t>
            </a:r>
            <a:r>
              <a:rPr lang="en-US" sz="2000" dirty="0" err="1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í</a:t>
            </a:r>
            <a:r>
              <a:rPr lang="en-US" sz="2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la playa. 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Besos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y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abrazos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Tiffany</a:t>
            </a:r>
            <a:endParaRPr lang="en-US" sz="20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Querido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Madre y Padre,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4338" name="Picture 2" descr="C:\Users\Valerie\AppData\Local\Microsoft\Windows\Temporary Internet Files\Content.IE5\DK6NT70J\MC90035390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886200"/>
            <a:ext cx="2127538" cy="2049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Image Deta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886200"/>
            <a:ext cx="2124075" cy="2084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586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Querido</a:t>
            </a:r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Maria,</a:t>
            </a:r>
            <a:endParaRPr 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9150" y="1674852"/>
            <a:ext cx="7239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Hoy </a:t>
            </a:r>
            <a:r>
              <a:rPr lang="en-US" sz="2000" dirty="0" err="1" smtClean="0"/>
              <a:t>es</a:t>
            </a:r>
            <a:r>
              <a:rPr lang="en-US" sz="2000" dirty="0" smtClean="0"/>
              <a:t> mi </a:t>
            </a:r>
            <a:r>
              <a:rPr lang="en-US" sz="2000" dirty="0" err="1" smtClean="0"/>
              <a:t>último</a:t>
            </a:r>
            <a:r>
              <a:rPr lang="en-US" sz="2000" dirty="0" smtClean="0"/>
              <a:t> </a:t>
            </a:r>
            <a:r>
              <a:rPr lang="en-US" sz="2000" dirty="0" err="1" smtClean="0"/>
              <a:t>día</a:t>
            </a:r>
            <a:r>
              <a:rPr lang="en-US" sz="2000" dirty="0" smtClean="0"/>
              <a:t> en </a:t>
            </a:r>
            <a:r>
              <a:rPr lang="en-US" sz="2000" dirty="0" err="1" smtClean="0"/>
              <a:t>Espa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ña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Es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triste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pero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el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</a:t>
            </a:r>
            <a:r>
              <a:rPr lang="en-US" sz="2000" dirty="0" err="1" smtClean="0"/>
              <a:t>ía</a:t>
            </a:r>
            <a:r>
              <a:rPr lang="en-US" sz="2000" dirty="0" smtClean="0"/>
              <a:t> </a:t>
            </a:r>
            <a:r>
              <a:rPr lang="en-US" sz="2000" dirty="0" err="1" smtClean="0"/>
              <a:t>fué</a:t>
            </a:r>
            <a:r>
              <a:rPr lang="en-US" sz="2000" dirty="0" smtClean="0"/>
              <a:t> </a:t>
            </a:r>
            <a:r>
              <a:rPr lang="en-US" sz="2000" dirty="0" err="1" smtClean="0"/>
              <a:t>muy</a:t>
            </a:r>
            <a:r>
              <a:rPr lang="en-US" sz="2000" dirty="0" smtClean="0"/>
              <a:t> </a:t>
            </a:r>
            <a:r>
              <a:rPr lang="en-US" sz="2000" dirty="0" err="1" smtClean="0"/>
              <a:t>divertida</a:t>
            </a:r>
            <a:r>
              <a:rPr lang="en-US" sz="2000" dirty="0" smtClean="0"/>
              <a:t>.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Hace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sol.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</a:t>
            </a:r>
            <a:r>
              <a:rPr lang="en-US" sz="2000" dirty="0" err="1" smtClean="0"/>
              <a:t>í</a:t>
            </a:r>
            <a:r>
              <a:rPr lang="en-US" sz="2000" dirty="0" smtClean="0"/>
              <a:t> a la playa con </a:t>
            </a:r>
            <a:r>
              <a:rPr lang="en-US" sz="2000" dirty="0" err="1" smtClean="0"/>
              <a:t>mis</a:t>
            </a:r>
            <a:r>
              <a:rPr lang="en-US" sz="2000" dirty="0" smtClean="0"/>
              <a:t> </a:t>
            </a:r>
            <a:r>
              <a:rPr lang="en-US" sz="2000" dirty="0" err="1" smtClean="0"/>
              <a:t>amigas</a:t>
            </a:r>
            <a:r>
              <a:rPr lang="en-US" sz="2000" dirty="0" smtClean="0"/>
              <a:t>. </a:t>
            </a:r>
            <a:r>
              <a:rPr lang="en-US" sz="2000" dirty="0" err="1" smtClean="0"/>
              <a:t>Buceamos</a:t>
            </a:r>
            <a:r>
              <a:rPr lang="en-US" sz="2000" dirty="0" smtClean="0"/>
              <a:t> y </a:t>
            </a:r>
            <a:r>
              <a:rPr lang="en-US" sz="2000" dirty="0" err="1" smtClean="0"/>
              <a:t>tomamos</a:t>
            </a:r>
            <a:r>
              <a:rPr lang="en-US" sz="2000" dirty="0" smtClean="0"/>
              <a:t> el sol. Para la </a:t>
            </a:r>
            <a:r>
              <a:rPr lang="en-US" sz="2000" dirty="0" err="1" smtClean="0"/>
              <a:t>cena</a:t>
            </a:r>
            <a:r>
              <a:rPr lang="en-US" sz="2000" dirty="0" smtClean="0"/>
              <a:t>, </a:t>
            </a:r>
            <a:r>
              <a:rPr lang="en-US" sz="2000" dirty="0" err="1" smtClean="0"/>
              <a:t>fuí</a:t>
            </a:r>
            <a:r>
              <a:rPr lang="en-US" sz="2000" dirty="0" smtClean="0"/>
              <a:t> al </a:t>
            </a:r>
            <a:r>
              <a:rPr lang="en-US" sz="2000" dirty="0" err="1" smtClean="0"/>
              <a:t>restaurante</a:t>
            </a:r>
            <a:r>
              <a:rPr lang="en-US" sz="2000" dirty="0" smtClean="0"/>
              <a:t>. La comida en el </a:t>
            </a:r>
            <a:r>
              <a:rPr lang="en-US" sz="2000" dirty="0" err="1" smtClean="0"/>
              <a:t>restaurante</a:t>
            </a:r>
            <a:r>
              <a:rPr lang="en-US" sz="2000" dirty="0" smtClean="0"/>
              <a:t> </a:t>
            </a:r>
            <a:r>
              <a:rPr lang="en-US" sz="2000" dirty="0" err="1" smtClean="0"/>
              <a:t>est</a:t>
            </a:r>
            <a:r>
              <a:rPr lang="en-US" sz="2000" dirty="0" err="1" smtClean="0"/>
              <a:t>á</a:t>
            </a:r>
            <a:r>
              <a:rPr lang="en-US" sz="2000" dirty="0" smtClean="0"/>
              <a:t> </a:t>
            </a:r>
            <a:r>
              <a:rPr lang="en-US" sz="2000" dirty="0" err="1" smtClean="0"/>
              <a:t>muy</a:t>
            </a:r>
            <a:r>
              <a:rPr lang="en-US" sz="2000" dirty="0" smtClean="0"/>
              <a:t> </a:t>
            </a:r>
            <a:r>
              <a:rPr lang="en-US" sz="2000" dirty="0" err="1" smtClean="0"/>
              <a:t>buena</a:t>
            </a:r>
            <a:r>
              <a:rPr lang="en-US" sz="2000" dirty="0" smtClean="0"/>
              <a:t>. Antes del </a:t>
            </a:r>
            <a:r>
              <a:rPr lang="en-US" sz="2000" dirty="0" err="1" smtClean="0"/>
              <a:t>restaurante</a:t>
            </a:r>
            <a:r>
              <a:rPr lang="en-US" sz="2000" dirty="0" smtClean="0"/>
              <a:t>, </a:t>
            </a:r>
            <a:r>
              <a:rPr lang="en-US" sz="2000" dirty="0" err="1" smtClean="0"/>
              <a:t>fuí</a:t>
            </a:r>
            <a:r>
              <a:rPr lang="en-US" sz="2000" dirty="0" smtClean="0"/>
              <a:t> a la </a:t>
            </a:r>
            <a:r>
              <a:rPr lang="en-US" sz="2000" dirty="0" err="1" smtClean="0"/>
              <a:t>tienda</a:t>
            </a:r>
            <a:r>
              <a:rPr lang="en-US" sz="2000" dirty="0" smtClean="0"/>
              <a:t> de </a:t>
            </a:r>
            <a:r>
              <a:rPr lang="en-US" sz="2000" dirty="0" err="1" smtClean="0"/>
              <a:t>ropa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comprar</a:t>
            </a:r>
            <a:r>
              <a:rPr lang="en-US" sz="2000" dirty="0" smtClean="0"/>
              <a:t> </a:t>
            </a:r>
            <a:r>
              <a:rPr lang="en-US" sz="2000" dirty="0" err="1" smtClean="0"/>
              <a:t>una</a:t>
            </a:r>
            <a:r>
              <a:rPr lang="en-US" sz="2000" dirty="0" smtClean="0"/>
              <a:t> </a:t>
            </a:r>
            <a:r>
              <a:rPr lang="en-US" sz="2000" dirty="0" err="1" smtClean="0"/>
              <a:t>camiseta</a:t>
            </a:r>
            <a:r>
              <a:rPr lang="en-US" sz="2000" dirty="0" smtClean="0"/>
              <a:t>. </a:t>
            </a:r>
            <a:r>
              <a:rPr lang="en-US" sz="2000" dirty="0" err="1" smtClean="0"/>
              <a:t>Es</a:t>
            </a:r>
            <a:r>
              <a:rPr lang="en-US" sz="2000" dirty="0" smtClean="0"/>
              <a:t> mi souvenir de </a:t>
            </a:r>
            <a:r>
              <a:rPr lang="en-US" sz="2000" dirty="0" err="1" smtClean="0"/>
              <a:t>Espa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ña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Mi</a:t>
            </a: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981113192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307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ＭＳ Ｐゴシック</vt:lpstr>
      <vt:lpstr>Tahoma</vt:lpstr>
      <vt:lpstr>Wingdings</vt:lpstr>
      <vt:lpstr>Calibri</vt:lpstr>
      <vt:lpstr>Ocean</vt:lpstr>
      <vt:lpstr>Textured</vt:lpstr>
      <vt:lpstr>Flow</vt:lpstr>
      <vt:lpstr>Waveform</vt:lpstr>
      <vt:lpstr>Spring</vt:lpstr>
      <vt:lpstr>Mi Verano en España</vt:lpstr>
      <vt:lpstr>¡Hola Sarah!</vt:lpstr>
      <vt:lpstr>Querido Enrique,</vt:lpstr>
      <vt:lpstr>¡Hola Madeline!</vt:lpstr>
      <vt:lpstr>Querido Madre y Padre,</vt:lpstr>
      <vt:lpstr>Querido Maria,</vt:lpstr>
    </vt:vector>
  </TitlesOfParts>
  <Company>Ashland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 Verano en España</dc:title>
  <dc:creator>brouwerstif</dc:creator>
  <cp:lastModifiedBy>Valerie</cp:lastModifiedBy>
  <cp:revision>20</cp:revision>
  <dcterms:created xsi:type="dcterms:W3CDTF">2011-11-18T14:03:51Z</dcterms:created>
  <dcterms:modified xsi:type="dcterms:W3CDTF">2011-12-02T02:03:09Z</dcterms:modified>
</cp:coreProperties>
</file>